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8" r:id="rId2"/>
    <p:sldId id="260" r:id="rId3"/>
    <p:sldId id="311" r:id="rId4"/>
    <p:sldId id="309" r:id="rId5"/>
    <p:sldId id="289" r:id="rId6"/>
    <p:sldId id="310" r:id="rId7"/>
    <p:sldId id="312" r:id="rId8"/>
    <p:sldId id="288" r:id="rId9"/>
    <p:sldId id="313" r:id="rId10"/>
    <p:sldId id="314" r:id="rId11"/>
    <p:sldId id="315" r:id="rId12"/>
    <p:sldId id="316" r:id="rId13"/>
    <p:sldId id="317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259" r:id="rId22"/>
    <p:sldId id="267" r:id="rId23"/>
    <p:sldId id="298" r:id="rId24"/>
    <p:sldId id="263" r:id="rId25"/>
    <p:sldId id="300" r:id="rId26"/>
    <p:sldId id="264" r:id="rId27"/>
    <p:sldId id="299" r:id="rId28"/>
    <p:sldId id="291" r:id="rId29"/>
    <p:sldId id="292" r:id="rId30"/>
    <p:sldId id="294" r:id="rId31"/>
    <p:sldId id="319" r:id="rId32"/>
    <p:sldId id="320" r:id="rId33"/>
    <p:sldId id="293" r:id="rId34"/>
    <p:sldId id="321" r:id="rId35"/>
    <p:sldId id="297" r:id="rId36"/>
    <p:sldId id="322" r:id="rId37"/>
    <p:sldId id="318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44"/>
    <p:restoredTop sz="94588"/>
  </p:normalViewPr>
  <p:slideViewPr>
    <p:cSldViewPr snapToGrid="0" snapToObjects="1">
      <p:cViewPr varScale="1">
        <p:scale>
          <a:sx n="84" d="100"/>
          <a:sy n="84" d="100"/>
        </p:scale>
        <p:origin x="200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2720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D6F0B7-5A91-E442-AB5A-A911F58F5176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4C35B-5015-8044-A5B0-6F9B770D4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34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4C35B-5015-8044-A5B0-6F9B770D4A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4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33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78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46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7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05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50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29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07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137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3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9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D2AD3-FACD-C641-9BC8-48F59D153412}" type="datetimeFigureOut">
              <a:rPr lang="en-US" smtClean="0"/>
              <a:t>12/15/17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474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Docker session-2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75" y="1857375"/>
            <a:ext cx="6715125" cy="3210719"/>
          </a:xfrm>
        </p:spPr>
      </p:pic>
    </p:spTree>
    <p:extLst>
      <p:ext uri="{BB962C8B-B14F-4D97-AF65-F5344CB8AC3E}">
        <p14:creationId xmlns:p14="http://schemas.microsoft.com/office/powerpoint/2010/main" val="1678983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Host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Low latency protocol ( RTMP, </a:t>
            </a:r>
            <a:r>
              <a:rPr lang="en-US" dirty="0" err="1" smtClean="0"/>
              <a:t>Voip</a:t>
            </a:r>
            <a:r>
              <a:rPr lang="en-US" dirty="0" smtClean="0"/>
              <a:t> , Cache server )</a:t>
            </a:r>
          </a:p>
          <a:p>
            <a:endParaRPr lang="en-US" dirty="0"/>
          </a:p>
          <a:p>
            <a:r>
              <a:rPr lang="en-US" dirty="0" smtClean="0"/>
              <a:t>Host network 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run </a:t>
            </a:r>
            <a:r>
              <a:rPr lang="mr-IN" dirty="0" smtClean="0"/>
              <a:t>–</a:t>
            </a:r>
            <a:r>
              <a:rPr lang="en-US" dirty="0" smtClean="0"/>
              <a:t>d </a:t>
            </a:r>
            <a:r>
              <a:rPr lang="mr-IN" dirty="0" smtClean="0"/>
              <a:t>–</a:t>
            </a:r>
            <a:r>
              <a:rPr lang="en-US" dirty="0" smtClean="0"/>
              <a:t>name </a:t>
            </a:r>
            <a:r>
              <a:rPr lang="en-US" dirty="0" err="1" smtClean="0"/>
              <a:t>voip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P --network host asterisk </a:t>
            </a:r>
          </a:p>
        </p:txBody>
      </p:sp>
    </p:spTree>
    <p:extLst>
      <p:ext uri="{BB962C8B-B14F-4D97-AF65-F5344CB8AC3E}">
        <p14:creationId xmlns:p14="http://schemas.microsoft.com/office/powerpoint/2010/main" val="1293003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Overlay network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Vxlan</a:t>
            </a:r>
            <a:r>
              <a:rPr lang="en-US" dirty="0" smtClean="0"/>
              <a:t> among the swarm servers.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network create --driver overlay my-net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01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4141"/>
            <a:ext cx="10515600" cy="1325563"/>
          </a:xfrm>
        </p:spPr>
        <p:txBody>
          <a:bodyPr/>
          <a:lstStyle/>
          <a:p>
            <a:r>
              <a:rPr lang="en-US" dirty="0" smtClean="0"/>
              <a:t>Bridge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network create --driver=bridge my-bridge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509" y="2377466"/>
            <a:ext cx="4805331" cy="448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60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macvlan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network create --driver </a:t>
            </a:r>
            <a:r>
              <a:rPr lang="en-US" dirty="0" err="1" smtClean="0"/>
              <a:t>macvlan</a:t>
            </a:r>
            <a:r>
              <a:rPr lang="en-US" dirty="0" smtClean="0"/>
              <a:t> --subnet 192.168.10.0/24 </a:t>
            </a:r>
            <a:r>
              <a:rPr lang="mr-IN" dirty="0" smtClean="0"/>
              <a:t>–</a:t>
            </a:r>
            <a:r>
              <a:rPr lang="en-US" dirty="0" smtClean="0"/>
              <a:t>gateway 192.168.10.1 </a:t>
            </a:r>
            <a:r>
              <a:rPr lang="mr-IN" dirty="0" smtClean="0"/>
              <a:t>–</a:t>
            </a:r>
            <a:r>
              <a:rPr lang="en-US" dirty="0" smtClean="0"/>
              <a:t>o parent=eth0 vlan.10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135" y="2702598"/>
            <a:ext cx="3949225" cy="401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47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Storage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450" y="1798320"/>
            <a:ext cx="8467694" cy="4309904"/>
          </a:xfrm>
        </p:spPr>
      </p:pic>
    </p:spTree>
    <p:extLst>
      <p:ext uri="{BB962C8B-B14F-4D97-AF65-F5344CB8AC3E}">
        <p14:creationId xmlns:p14="http://schemas.microsoft.com/office/powerpoint/2010/main" val="1667347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Volume</a:t>
            </a:r>
          </a:p>
          <a:p>
            <a:r>
              <a:rPr lang="en-US" dirty="0" smtClean="0"/>
              <a:t>Bind</a:t>
            </a:r>
          </a:p>
          <a:p>
            <a:r>
              <a:rPr lang="en-US" dirty="0" err="1" smtClean="0"/>
              <a:t>TmpFS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24736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the volume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volume create &lt;</a:t>
            </a:r>
            <a:r>
              <a:rPr lang="en-US" dirty="0" err="1" smtClean="0"/>
              <a:t>volumename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volume create my-</a:t>
            </a:r>
            <a:r>
              <a:rPr lang="en-US" dirty="0" err="1" smtClean="0"/>
              <a:t>vol</a:t>
            </a:r>
            <a:endParaRPr lang="en-US" dirty="0"/>
          </a:p>
          <a:p>
            <a:endParaRPr lang="en-US" dirty="0" smtClean="0"/>
          </a:p>
          <a:p>
            <a:pPr lvl="1"/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volume inspect my-</a:t>
            </a:r>
            <a:r>
              <a:rPr lang="en-US" dirty="0" err="1" smtClean="0"/>
              <a:t>vol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 # </a:t>
            </a:r>
            <a:r>
              <a:rPr lang="en-US" dirty="0" err="1" smtClean="0"/>
              <a:t>docker</a:t>
            </a:r>
            <a:r>
              <a:rPr lang="en-US" dirty="0" smtClean="0"/>
              <a:t> volume </a:t>
            </a:r>
            <a:r>
              <a:rPr lang="en-US" dirty="0" err="1" smtClean="0"/>
              <a:t>rm</a:t>
            </a:r>
            <a:r>
              <a:rPr lang="en-US" dirty="0" smtClean="0"/>
              <a:t> my-</a:t>
            </a:r>
            <a:r>
              <a:rPr lang="en-US" dirty="0" err="1" smtClean="0"/>
              <a:t>vol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66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 B/W volume and mount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-v or --volume </a:t>
            </a:r>
          </a:p>
          <a:p>
            <a:pPr lvl="1"/>
            <a:r>
              <a:rPr lang="en-US" dirty="0" smtClean="0"/>
              <a:t>Copied data if already </a:t>
            </a:r>
            <a:r>
              <a:rPr lang="en-US" dirty="0" err="1" smtClean="0"/>
              <a:t>exisiting</a:t>
            </a:r>
            <a:r>
              <a:rPr lang="en-US" dirty="0" smtClean="0"/>
              <a:t> on the destination </a:t>
            </a:r>
          </a:p>
          <a:p>
            <a:endParaRPr lang="en-US" dirty="0"/>
          </a:p>
          <a:p>
            <a:r>
              <a:rPr lang="en-US" dirty="0" smtClean="0"/>
              <a:t>--mount </a:t>
            </a:r>
          </a:p>
          <a:p>
            <a:pPr lvl="1"/>
            <a:r>
              <a:rPr lang="en-US" dirty="0" smtClean="0"/>
              <a:t>Obscured the destination data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705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volume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volume create my-</a:t>
            </a:r>
            <a:r>
              <a:rPr lang="en-US" dirty="0" err="1" smtClean="0"/>
              <a:t>vol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run -d -v my-</a:t>
            </a:r>
            <a:r>
              <a:rPr lang="en-US" dirty="0" err="1" smtClean="0"/>
              <a:t>vol</a:t>
            </a:r>
            <a:r>
              <a:rPr lang="en-US" dirty="0" smtClean="0"/>
              <a:t>:/</a:t>
            </a:r>
            <a:r>
              <a:rPr lang="en-US" dirty="0" err="1" smtClean="0"/>
              <a:t>usr</a:t>
            </a:r>
            <a:r>
              <a:rPr lang="en-US" dirty="0" smtClean="0"/>
              <a:t>/share/</a:t>
            </a:r>
            <a:r>
              <a:rPr lang="en-US" dirty="0" err="1" smtClean="0"/>
              <a:t>nginx</a:t>
            </a:r>
            <a:r>
              <a:rPr lang="en-US" dirty="0" smtClean="0"/>
              <a:t>/</a:t>
            </a:r>
            <a:r>
              <a:rPr lang="en-US" dirty="0" err="1" smtClean="0"/>
              <a:t>html:ro</a:t>
            </a:r>
            <a:r>
              <a:rPr lang="en-US" dirty="0" smtClean="0"/>
              <a:t> </a:t>
            </a:r>
            <a:r>
              <a:rPr lang="en-US" dirty="0" err="1" smtClean="0"/>
              <a:t>nginx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#</a:t>
            </a:r>
            <a:r>
              <a:rPr lang="en-US" dirty="0" err="1" smtClean="0"/>
              <a:t>docker</a:t>
            </a:r>
            <a:r>
              <a:rPr lang="en-US" dirty="0" smtClean="0"/>
              <a:t> service create </a:t>
            </a:r>
            <a:r>
              <a:rPr lang="en-US" dirty="0"/>
              <a:t> </a:t>
            </a:r>
            <a:r>
              <a:rPr lang="en-US" dirty="0" smtClean="0"/>
              <a:t>--mount type=</a:t>
            </a:r>
            <a:r>
              <a:rPr lang="en-US" dirty="0" err="1" smtClean="0"/>
              <a:t>volume,src</a:t>
            </a:r>
            <a:r>
              <a:rPr lang="en-US" dirty="0" smtClean="0"/>
              <a:t>=my-</a:t>
            </a:r>
            <a:r>
              <a:rPr lang="en-US" dirty="0" err="1" smtClean="0"/>
              <a:t>vol,dest</a:t>
            </a:r>
            <a:r>
              <a:rPr lang="en-US" dirty="0" smtClean="0"/>
              <a:t>=/</a:t>
            </a:r>
            <a:r>
              <a:rPr lang="en-US" dirty="0" err="1" smtClean="0"/>
              <a:t>usr</a:t>
            </a:r>
            <a:r>
              <a:rPr lang="en-US" dirty="0" smtClean="0"/>
              <a:t>/share/</a:t>
            </a:r>
            <a:r>
              <a:rPr lang="en-US" dirty="0" err="1" smtClean="0"/>
              <a:t>nginx</a:t>
            </a:r>
            <a:r>
              <a:rPr lang="en-US" dirty="0" smtClean="0"/>
              <a:t>/</a:t>
            </a:r>
            <a:r>
              <a:rPr lang="en-US" dirty="0" err="1" smtClean="0"/>
              <a:t>html,readonly</a:t>
            </a:r>
            <a:r>
              <a:rPr lang="en-US" dirty="0" smtClean="0"/>
              <a:t> -d </a:t>
            </a:r>
            <a:r>
              <a:rPr lang="en-US" dirty="0" err="1" smtClean="0"/>
              <a:t>nginx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83001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bind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run -v /app:/</a:t>
            </a:r>
            <a:r>
              <a:rPr lang="en-US" dirty="0" err="1" smtClean="0"/>
              <a:t>var</a:t>
            </a:r>
            <a:r>
              <a:rPr lang="en-US" dirty="0" smtClean="0"/>
              <a:t>/lib/app </a:t>
            </a:r>
            <a:r>
              <a:rPr lang="en-US" dirty="0" err="1" smtClean="0"/>
              <a:t>appimg:latest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service create --mount type=</a:t>
            </a:r>
            <a:r>
              <a:rPr lang="en-US" dirty="0" err="1" smtClean="0"/>
              <a:t>bind,src</a:t>
            </a:r>
            <a:r>
              <a:rPr lang="en-US" dirty="0" smtClean="0"/>
              <a:t>=/</a:t>
            </a:r>
            <a:r>
              <a:rPr lang="en-US" dirty="0" err="1" smtClean="0"/>
              <a:t>app,dst</a:t>
            </a:r>
            <a:r>
              <a:rPr lang="en-US" dirty="0" smtClean="0"/>
              <a:t>=/</a:t>
            </a:r>
            <a:r>
              <a:rPr lang="en-US" dirty="0" err="1" smtClean="0"/>
              <a:t>var</a:t>
            </a:r>
            <a:r>
              <a:rPr lang="en-US" dirty="0" smtClean="0"/>
              <a:t>/lib/app </a:t>
            </a:r>
            <a:r>
              <a:rPr lang="mr-IN" dirty="0" smtClean="0"/>
              <a:t>–</a:t>
            </a:r>
            <a:r>
              <a:rPr lang="en-US" dirty="0" smtClean="0"/>
              <a:t>d </a:t>
            </a:r>
            <a:r>
              <a:rPr lang="en-US" dirty="0" err="1" smtClean="0"/>
              <a:t>appimg:latest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https://</a:t>
            </a:r>
            <a:r>
              <a:rPr lang="en-US" dirty="0" err="1">
                <a:solidFill>
                  <a:srgbClr val="FF0000"/>
                </a:solidFill>
              </a:rPr>
              <a:t>docs.docker.com</a:t>
            </a:r>
            <a:r>
              <a:rPr lang="en-US" dirty="0">
                <a:solidFill>
                  <a:srgbClr val="FF0000"/>
                </a:solidFill>
              </a:rPr>
              <a:t>/engine/admin/volumes/bind-mounts/#configure-bind-propagation</a:t>
            </a:r>
          </a:p>
        </p:txBody>
      </p:sp>
    </p:spTree>
    <p:extLst>
      <p:ext uri="{BB962C8B-B14F-4D97-AF65-F5344CB8AC3E}">
        <p14:creationId xmlns:p14="http://schemas.microsoft.com/office/powerpoint/2010/main" val="872622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9556" cy="6855008"/>
          </a:xfrm>
        </p:spPr>
      </p:pic>
    </p:spTree>
    <p:extLst>
      <p:ext uri="{BB962C8B-B14F-4D97-AF65-F5344CB8AC3E}">
        <p14:creationId xmlns:p14="http://schemas.microsoft.com/office/powerpoint/2010/main" val="120136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</a:t>
            </a:r>
            <a:r>
              <a:rPr lang="en-US" dirty="0" err="1" smtClean="0"/>
              <a:t>tmpfs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run -d </a:t>
            </a:r>
            <a:r>
              <a:rPr lang="mr-IN" dirty="0" smtClean="0"/>
              <a:t>–</a:t>
            </a:r>
            <a:r>
              <a:rPr lang="en-US" dirty="0" err="1" smtClean="0"/>
              <a:t>tmpfs</a:t>
            </a:r>
            <a:r>
              <a:rPr lang="en-US" dirty="0" smtClean="0"/>
              <a:t> /app </a:t>
            </a:r>
            <a:r>
              <a:rPr lang="en-US" dirty="0" err="1" smtClean="0"/>
              <a:t>nginx:latest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service create --mount type=</a:t>
            </a:r>
            <a:r>
              <a:rPr lang="en-US" dirty="0" err="1" smtClean="0"/>
              <a:t>tmpfs,destination</a:t>
            </a:r>
            <a:r>
              <a:rPr lang="en-US" dirty="0" smtClean="0"/>
              <a:t>=/app </a:t>
            </a:r>
            <a:r>
              <a:rPr lang="mr-IN" dirty="0" smtClean="0"/>
              <a:t>–</a:t>
            </a:r>
            <a:r>
              <a:rPr lang="en-US" dirty="0" smtClean="0"/>
              <a:t>d </a:t>
            </a:r>
            <a:r>
              <a:rPr lang="en-US" dirty="0" err="1" smtClean="0"/>
              <a:t>nginx:latest</a:t>
            </a:r>
            <a:endParaRPr lang="en-US" dirty="0" smtClean="0"/>
          </a:p>
          <a:p>
            <a:endParaRPr lang="en-US" dirty="0"/>
          </a:p>
          <a:p>
            <a:pPr lvl="1"/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inspect &lt;</a:t>
            </a:r>
            <a:r>
              <a:rPr lang="en-US" dirty="0" err="1" smtClean="0"/>
              <a:t>containerID</a:t>
            </a:r>
            <a:r>
              <a:rPr lang="en-US" dirty="0" smtClean="0"/>
              <a:t>&gt;</a:t>
            </a:r>
          </a:p>
          <a:p>
            <a:pPr lvl="2"/>
            <a:r>
              <a:rPr lang="en-US" dirty="0" err="1" smtClean="0"/>
              <a:t>tmpfs</a:t>
            </a:r>
            <a:r>
              <a:rPr lang="en-US" dirty="0" smtClean="0"/>
              <a:t>-size</a:t>
            </a:r>
          </a:p>
          <a:p>
            <a:pPr lvl="2"/>
            <a:r>
              <a:rPr lang="en-US" dirty="0" err="1"/>
              <a:t>tmpfs</a:t>
            </a:r>
            <a:r>
              <a:rPr lang="en-US" dirty="0"/>
              <a:t>-mode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964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Swarm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293" y="717979"/>
            <a:ext cx="6231414" cy="6140021"/>
          </a:xfrm>
        </p:spPr>
      </p:pic>
    </p:spTree>
    <p:extLst>
      <p:ext uri="{BB962C8B-B14F-4D97-AF65-F5344CB8AC3E}">
        <p14:creationId xmlns:p14="http://schemas.microsoft.com/office/powerpoint/2010/main" val="112408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SWARM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Cluster management integrated with Docker Engine</a:t>
            </a:r>
            <a:r>
              <a:rPr lang="en-US" dirty="0" smtClean="0"/>
              <a:t>:</a:t>
            </a:r>
          </a:p>
          <a:p>
            <a:r>
              <a:rPr lang="en-US" dirty="0"/>
              <a:t>Decentralized </a:t>
            </a:r>
            <a:r>
              <a:rPr lang="en-US" dirty="0" smtClean="0"/>
              <a:t>design</a:t>
            </a:r>
          </a:p>
          <a:p>
            <a:r>
              <a:rPr lang="en-US" dirty="0"/>
              <a:t>Declarative service </a:t>
            </a:r>
            <a:r>
              <a:rPr lang="en-US" dirty="0" smtClean="0"/>
              <a:t>model</a:t>
            </a:r>
          </a:p>
          <a:p>
            <a:r>
              <a:rPr lang="en-US" dirty="0" smtClean="0"/>
              <a:t>Scaling</a:t>
            </a:r>
          </a:p>
          <a:p>
            <a:r>
              <a:rPr lang="en-US" dirty="0"/>
              <a:t>Desired state </a:t>
            </a:r>
            <a:r>
              <a:rPr lang="en-US" dirty="0" smtClean="0"/>
              <a:t>reconciliation</a:t>
            </a:r>
          </a:p>
          <a:p>
            <a:r>
              <a:rPr lang="en-US" dirty="0"/>
              <a:t>Multi-host </a:t>
            </a:r>
            <a:r>
              <a:rPr lang="en-US" dirty="0" smtClean="0"/>
              <a:t>networking</a:t>
            </a:r>
          </a:p>
          <a:p>
            <a:r>
              <a:rPr lang="en-US" dirty="0"/>
              <a:t>Service </a:t>
            </a:r>
            <a:r>
              <a:rPr lang="en-US" dirty="0" smtClean="0"/>
              <a:t>discovery</a:t>
            </a:r>
          </a:p>
          <a:p>
            <a:r>
              <a:rPr lang="en-US" dirty="0"/>
              <a:t>Load </a:t>
            </a:r>
            <a:r>
              <a:rPr lang="en-US" dirty="0" smtClean="0"/>
              <a:t>balancing</a:t>
            </a:r>
          </a:p>
          <a:p>
            <a:r>
              <a:rPr lang="en-US" dirty="0"/>
              <a:t>Secure by </a:t>
            </a:r>
            <a:r>
              <a:rPr lang="en-US" dirty="0" smtClean="0"/>
              <a:t>default</a:t>
            </a:r>
          </a:p>
          <a:p>
            <a:r>
              <a:rPr lang="en-US" dirty="0"/>
              <a:t>Rolling updates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48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SWARM Archi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367" y="1825625"/>
            <a:ext cx="9279266" cy="4351338"/>
          </a:xfrm>
        </p:spPr>
      </p:pic>
    </p:spTree>
    <p:extLst>
      <p:ext uri="{BB962C8B-B14F-4D97-AF65-F5344CB8AC3E}">
        <p14:creationId xmlns:p14="http://schemas.microsoft.com/office/powerpoint/2010/main" val="36117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swarm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Init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--advertise-</a:t>
            </a:r>
            <a:r>
              <a:rPr lang="en-US" dirty="0" err="1" smtClean="0"/>
              <a:t>addr</a:t>
            </a:r>
            <a:r>
              <a:rPr lang="en-US" dirty="0" smtClean="0"/>
              <a:t> &lt;IP&gt;:&lt;PORT&gt; Default port 2377</a:t>
            </a:r>
          </a:p>
          <a:p>
            <a:pPr lvl="1"/>
            <a:r>
              <a:rPr lang="en-US" dirty="0"/>
              <a:t>--</a:t>
            </a:r>
            <a:r>
              <a:rPr lang="en-US" dirty="0" smtClean="0"/>
              <a:t>availability </a:t>
            </a:r>
            <a:r>
              <a:rPr lang="en-US" dirty="0"/>
              <a:t>(“</a:t>
            </a:r>
            <a:r>
              <a:rPr lang="en-US" dirty="0" err="1"/>
              <a:t>active”|”pause”|”drain</a:t>
            </a:r>
            <a:r>
              <a:rPr lang="en-US" dirty="0" smtClean="0"/>
              <a:t>”)</a:t>
            </a:r>
          </a:p>
          <a:p>
            <a:r>
              <a:rPr lang="en-US" dirty="0" smtClean="0"/>
              <a:t>Join </a:t>
            </a:r>
          </a:p>
          <a:p>
            <a:pPr lvl="1"/>
            <a:r>
              <a:rPr lang="en-US" dirty="0" smtClean="0"/>
              <a:t>--token &lt; token&gt; </a:t>
            </a:r>
          </a:p>
          <a:p>
            <a:pPr lvl="1"/>
            <a:endParaRPr lang="en-US" dirty="0"/>
          </a:p>
          <a:p>
            <a:r>
              <a:rPr lang="en-US" dirty="0" smtClean="0"/>
              <a:t>Join-token</a:t>
            </a:r>
          </a:p>
        </p:txBody>
      </p:sp>
    </p:spTree>
    <p:extLst>
      <p:ext uri="{BB962C8B-B14F-4D97-AF65-F5344CB8AC3E}">
        <p14:creationId xmlns:p14="http://schemas.microsoft.com/office/powerpoint/2010/main" val="950803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Remove from cluster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node update </a:t>
            </a:r>
            <a:r>
              <a:rPr lang="mr-IN" dirty="0" smtClean="0"/>
              <a:t>–</a:t>
            </a:r>
            <a:r>
              <a:rPr lang="en-US" dirty="0" smtClean="0"/>
              <a:t>availability drain docker11.example.com</a:t>
            </a:r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r>
              <a:rPr lang="en-US" dirty="0" smtClean="0"/>
              <a:t> -a &lt;-- verify the running process</a:t>
            </a:r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node </a:t>
            </a:r>
            <a:r>
              <a:rPr lang="en-US" dirty="0" err="1" smtClean="0"/>
              <a:t>rm</a:t>
            </a:r>
            <a:r>
              <a:rPr lang="en-US" dirty="0" smtClean="0"/>
              <a:t> docker11.example.com </a:t>
            </a:r>
            <a:r>
              <a:rPr lang="en-US" dirty="0" smtClean="0">
                <a:sym typeface="Wingdings"/>
              </a:rPr>
              <a:t> Master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swarm leave </a:t>
            </a:r>
            <a:r>
              <a:rPr lang="en-US" dirty="0" smtClean="0">
                <a:sym typeface="Wingdings"/>
              </a:rPr>
              <a:t> Client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2257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</a:t>
            </a:r>
            <a:r>
              <a:rPr lang="en-US" dirty="0" err="1" smtClean="0"/>
              <a:t>docker</a:t>
            </a:r>
            <a:r>
              <a:rPr lang="en-US" dirty="0" smtClean="0"/>
              <a:t> service</a:t>
            </a:r>
          </a:p>
          <a:p>
            <a:pPr lvl="1"/>
            <a:r>
              <a:rPr lang="en-US" dirty="0" smtClean="0"/>
              <a:t>Create </a:t>
            </a:r>
          </a:p>
          <a:p>
            <a:pPr lvl="2"/>
            <a:r>
              <a:rPr lang="en-US" dirty="0" smtClean="0"/>
              <a:t>--replicas </a:t>
            </a:r>
          </a:p>
          <a:p>
            <a:pPr lvl="2"/>
            <a:r>
              <a:rPr lang="en-US" dirty="0" smtClean="0"/>
              <a:t>--constraint</a:t>
            </a:r>
          </a:p>
          <a:p>
            <a:pPr lvl="2"/>
            <a:r>
              <a:rPr lang="en-US" dirty="0" smtClean="0"/>
              <a:t>--</a:t>
            </a:r>
            <a:r>
              <a:rPr lang="en-US" dirty="0" err="1" smtClean="0"/>
              <a:t>placmenet-pref</a:t>
            </a:r>
            <a:endParaRPr lang="en-US" dirty="0" smtClean="0"/>
          </a:p>
          <a:p>
            <a:pPr lvl="2"/>
            <a:r>
              <a:rPr lang="en-US" dirty="0" smtClean="0"/>
              <a:t>--name</a:t>
            </a:r>
          </a:p>
          <a:p>
            <a:pPr lvl="2"/>
            <a:r>
              <a:rPr lang="en-US" dirty="0" smtClean="0"/>
              <a:t>--network</a:t>
            </a:r>
          </a:p>
          <a:p>
            <a:pPr lvl="2"/>
            <a:r>
              <a:rPr lang="en-US" dirty="0" smtClean="0"/>
              <a:t>--restart-condition </a:t>
            </a:r>
            <a:r>
              <a:rPr lang="en-US" dirty="0"/>
              <a:t>(“</a:t>
            </a:r>
            <a:r>
              <a:rPr lang="en-US" dirty="0" err="1"/>
              <a:t>none”|”on-failure”|”any</a:t>
            </a:r>
            <a:r>
              <a:rPr lang="en-US" dirty="0"/>
              <a:t>”) (default “any</a:t>
            </a:r>
            <a:r>
              <a:rPr lang="en-US" dirty="0" smtClean="0"/>
              <a:t>”)</a:t>
            </a:r>
          </a:p>
          <a:p>
            <a:pPr lvl="2"/>
            <a:r>
              <a:rPr lang="en-US" dirty="0"/>
              <a:t>--</a:t>
            </a:r>
            <a:r>
              <a:rPr lang="en-US" dirty="0" smtClean="0"/>
              <a:t>restart-max-attempts</a:t>
            </a:r>
          </a:p>
          <a:p>
            <a:pPr lvl="2"/>
            <a:r>
              <a:rPr lang="en-US" dirty="0" smtClean="0"/>
              <a:t>--mount type=</a:t>
            </a:r>
            <a:r>
              <a:rPr lang="en-US" dirty="0" err="1" smtClean="0"/>
              <a:t>local,src</a:t>
            </a:r>
            <a:r>
              <a:rPr lang="en-US" dirty="0" smtClean="0"/>
              <a:t>=/</a:t>
            </a:r>
            <a:r>
              <a:rPr lang="en-US" dirty="0" err="1" smtClean="0"/>
              <a:t>src,dst</a:t>
            </a:r>
            <a:r>
              <a:rPr lang="en-US" dirty="0" smtClean="0"/>
              <a:t>=/app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81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network create --driver overlay my-net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volume create web-</a:t>
            </a:r>
            <a:r>
              <a:rPr lang="en-US" dirty="0" err="1" smtClean="0"/>
              <a:t>src</a:t>
            </a:r>
            <a:r>
              <a:rPr lang="en-US" dirty="0"/>
              <a:t> </a:t>
            </a:r>
            <a:r>
              <a:rPr lang="en-US" dirty="0" smtClean="0"/>
              <a:t>&lt;all swarm clusters&gt;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service create --name web --mount type=</a:t>
            </a:r>
            <a:r>
              <a:rPr lang="en-US" dirty="0" err="1" smtClean="0"/>
              <a:t>local,src</a:t>
            </a:r>
            <a:r>
              <a:rPr lang="en-US" dirty="0" smtClean="0"/>
              <a:t>=web-</a:t>
            </a:r>
            <a:r>
              <a:rPr lang="en-US" dirty="0" err="1" smtClean="0"/>
              <a:t>src,dst</a:t>
            </a:r>
            <a:r>
              <a:rPr lang="en-US" dirty="0" smtClean="0"/>
              <a:t>=/</a:t>
            </a:r>
            <a:r>
              <a:rPr lang="en-US" dirty="0" err="1" smtClean="0"/>
              <a:t>var</a:t>
            </a:r>
            <a:r>
              <a:rPr lang="en-US" dirty="0" smtClean="0"/>
              <a:t>/www/html --publish 80:80 --publish 443:443 --network my-net </a:t>
            </a:r>
            <a:r>
              <a:rPr lang="mr-IN" dirty="0" smtClean="0"/>
              <a:t>–</a:t>
            </a:r>
            <a:r>
              <a:rPr lang="en-US" dirty="0" smtClean="0"/>
              <a:t>replicas 3 --placement-</a:t>
            </a:r>
            <a:r>
              <a:rPr lang="en-US" dirty="0" err="1" smtClean="0"/>
              <a:t>pref</a:t>
            </a:r>
            <a:r>
              <a:rPr lang="en-US" dirty="0" smtClean="0"/>
              <a:t> ‘spread=</a:t>
            </a:r>
            <a:r>
              <a:rPr lang="en-US" dirty="0" err="1" smtClean="0"/>
              <a:t>node.lablels.rack</a:t>
            </a:r>
            <a:r>
              <a:rPr lang="en-US" dirty="0" smtClean="0"/>
              <a:t>’ --constraint ‘</a:t>
            </a:r>
            <a:r>
              <a:rPr lang="en-US" dirty="0" err="1" smtClean="0"/>
              <a:t>node.hostname</a:t>
            </a:r>
            <a:r>
              <a:rPr lang="en-US" dirty="0" smtClean="0"/>
              <a:t> == *.</a:t>
            </a:r>
            <a:r>
              <a:rPr lang="en-US" dirty="0" err="1" smtClean="0"/>
              <a:t>example.com</a:t>
            </a:r>
            <a:r>
              <a:rPr lang="en-US" dirty="0" smtClean="0"/>
              <a:t>’ -d 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service update --image </a:t>
            </a:r>
            <a:r>
              <a:rPr lang="en-US" dirty="0" err="1" smtClean="0"/>
              <a:t>web:latest</a:t>
            </a:r>
            <a:r>
              <a:rPr lang="en-US" dirty="0" smtClean="0"/>
              <a:t> --publish-add 8080:8080 web 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service </a:t>
            </a:r>
            <a:r>
              <a:rPr lang="en-US" dirty="0" err="1" smtClean="0"/>
              <a:t>rm</a:t>
            </a:r>
            <a:r>
              <a:rPr lang="en-US" dirty="0" smtClean="0"/>
              <a:t> 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45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/>
              <a:t>run -d --name database </a:t>
            </a:r>
            <a:r>
              <a:rPr lang="en-US" dirty="0" err="1" smtClean="0"/>
              <a:t>postgres</a:t>
            </a:r>
            <a:endParaRPr lang="en-US" dirty="0" smtClean="0"/>
          </a:p>
          <a:p>
            <a:r>
              <a:rPr lang="en-US" dirty="0" smtClean="0"/>
              <a:t># </a:t>
            </a:r>
            <a:r>
              <a:rPr lang="en-US" dirty="0" err="1"/>
              <a:t>docker</a:t>
            </a:r>
            <a:r>
              <a:rPr lang="en-US" dirty="0"/>
              <a:t> run -d -P --name website --link </a:t>
            </a:r>
            <a:r>
              <a:rPr lang="en-US" dirty="0" err="1"/>
              <a:t>database:db</a:t>
            </a:r>
            <a:r>
              <a:rPr lang="en-US" dirty="0"/>
              <a:t> </a:t>
            </a:r>
            <a:r>
              <a:rPr lang="en-US" dirty="0" err="1" smtClean="0"/>
              <a:t>nginx</a:t>
            </a:r>
            <a:endParaRPr lang="en-US" dirty="0" smtClean="0"/>
          </a:p>
          <a:p>
            <a:pPr lvl="1"/>
            <a:r>
              <a:rPr lang="en-US" dirty="0" smtClean="0"/>
              <a:t>"</a:t>
            </a:r>
            <a:r>
              <a:rPr lang="en-US" dirty="0" err="1"/>
              <a:t>db</a:t>
            </a:r>
            <a:r>
              <a:rPr lang="en-US" dirty="0"/>
              <a:t>" is an alias added in /</a:t>
            </a:r>
            <a:r>
              <a:rPr lang="en-US" dirty="0" err="1"/>
              <a:t>etc</a:t>
            </a:r>
            <a:r>
              <a:rPr lang="en-US" dirty="0"/>
              <a:t>/hosts</a:t>
            </a:r>
          </a:p>
        </p:txBody>
      </p:sp>
    </p:spTree>
    <p:extLst>
      <p:ext uri="{BB962C8B-B14F-4D97-AF65-F5344CB8AC3E}">
        <p14:creationId xmlns:p14="http://schemas.microsoft.com/office/powerpoint/2010/main" val="3514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in CI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98095"/>
            <a:ext cx="6393873" cy="1661095"/>
          </a:xfrm>
        </p:spPr>
      </p:pic>
      <p:sp>
        <p:nvSpPr>
          <p:cNvPr id="5" name="TextBox 4"/>
          <p:cNvSpPr txBox="1"/>
          <p:nvPr/>
        </p:nvSpPr>
        <p:spPr>
          <a:xfrm>
            <a:off x="3814763" y="1528763"/>
            <a:ext cx="1188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traditional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543" y="3854104"/>
            <a:ext cx="5333185" cy="18395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309" y="5398743"/>
            <a:ext cx="4617640" cy="147105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393382" y="4773881"/>
            <a:ext cx="75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Latest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800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Own Registry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/>
              <a:t>run -d -p 5000:5000 --name </a:t>
            </a:r>
            <a:r>
              <a:rPr lang="en-US" dirty="0" err="1"/>
              <a:t>localregistry</a:t>
            </a:r>
            <a:r>
              <a:rPr lang="en-US" dirty="0"/>
              <a:t> registry</a:t>
            </a:r>
          </a:p>
          <a:p>
            <a:endParaRPr lang="en-US" dirty="0" smtClean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tag </a:t>
            </a:r>
            <a:r>
              <a:rPr lang="en-US" dirty="0" err="1" smtClean="0"/>
              <a:t>busybox</a:t>
            </a:r>
            <a:r>
              <a:rPr lang="en-US" dirty="0" smtClean="0"/>
              <a:t> localhost:5000/</a:t>
            </a:r>
            <a:r>
              <a:rPr lang="en-US" dirty="0" err="1" smtClean="0"/>
              <a:t>busybox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push localhost:5000/</a:t>
            </a:r>
            <a:r>
              <a:rPr lang="en-US" dirty="0" err="1" smtClean="0"/>
              <a:t>busybox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216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i="1" dirty="0"/>
              <a:t>Docker </a:t>
            </a:r>
            <a:r>
              <a:rPr lang="en-US" b="1" i="1" dirty="0"/>
              <a:t>Compose</a:t>
            </a:r>
            <a:r>
              <a:rPr lang="en-US" i="1" dirty="0"/>
              <a:t> is a tool for creating and managing multi container </a:t>
            </a:r>
            <a:r>
              <a:rPr lang="en-US" i="1" dirty="0" smtClean="0"/>
              <a:t>applications</a:t>
            </a:r>
          </a:p>
          <a:p>
            <a:pPr marL="0" indent="0" algn="ctr">
              <a:buNone/>
            </a:pPr>
            <a:endParaRPr lang="en-US" i="1" dirty="0" smtClean="0"/>
          </a:p>
          <a:p>
            <a:r>
              <a:rPr lang="en-US" dirty="0"/>
              <a:t>Containers are all defined in a single file called "</a:t>
            </a:r>
            <a:r>
              <a:rPr lang="en-US" dirty="0" err="1" smtClean="0"/>
              <a:t>docker-compose.yml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Each </a:t>
            </a:r>
            <a:r>
              <a:rPr lang="en-US" dirty="0"/>
              <a:t>container runs a particular component/service of your application. </a:t>
            </a:r>
            <a:br>
              <a:rPr lang="en-US" dirty="0"/>
            </a:br>
            <a:r>
              <a:rPr lang="en-US" dirty="0"/>
              <a:t>For example: Web front end / User </a:t>
            </a:r>
            <a:r>
              <a:rPr lang="en-US" dirty="0" err="1"/>
              <a:t>authentification</a:t>
            </a:r>
            <a:r>
              <a:rPr lang="en-US" dirty="0"/>
              <a:t> / Payments / </a:t>
            </a:r>
            <a:r>
              <a:rPr lang="en-US" dirty="0" smtClean="0"/>
              <a:t>Database</a:t>
            </a:r>
          </a:p>
          <a:p>
            <a:r>
              <a:rPr lang="en-US" dirty="0" smtClean="0"/>
              <a:t>Container </a:t>
            </a:r>
            <a:r>
              <a:rPr lang="en-US" dirty="0"/>
              <a:t>links are </a:t>
            </a:r>
            <a:r>
              <a:rPr lang="en-US" dirty="0" smtClean="0"/>
              <a:t>defined</a:t>
            </a:r>
          </a:p>
          <a:p>
            <a:r>
              <a:rPr lang="en-US" dirty="0" smtClean="0"/>
              <a:t>Compose </a:t>
            </a:r>
            <a:r>
              <a:rPr lang="en-US" dirty="0"/>
              <a:t>will spin up all your containers in a single command</a:t>
            </a:r>
          </a:p>
        </p:txBody>
      </p:sp>
    </p:spTree>
    <p:extLst>
      <p:ext uri="{BB962C8B-B14F-4D97-AF65-F5344CB8AC3E}">
        <p14:creationId xmlns:p14="http://schemas.microsoft.com/office/powerpoint/2010/main" val="112573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Compose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isolated environments on a single host</a:t>
            </a:r>
          </a:p>
          <a:p>
            <a:r>
              <a:rPr lang="en-US" dirty="0"/>
              <a:t>Preserve volume data when containers are created</a:t>
            </a:r>
          </a:p>
          <a:p>
            <a:r>
              <a:rPr lang="en-US" dirty="0"/>
              <a:t>Only recreate containers that have changed</a:t>
            </a:r>
          </a:p>
          <a:p>
            <a:r>
              <a:rPr lang="en-US" dirty="0"/>
              <a:t>Variables and moving a composition between environments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76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step to create </a:t>
            </a:r>
            <a:r>
              <a:rPr lang="en-US" dirty="0" err="1" smtClean="0"/>
              <a:t>docker</a:t>
            </a:r>
            <a:r>
              <a:rPr lang="en-US" dirty="0" smtClean="0"/>
              <a:t> 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Define your app’s environment with a </a:t>
            </a:r>
            <a:r>
              <a:rPr lang="en-US" dirty="0" err="1"/>
              <a:t>Dockerfile</a:t>
            </a:r>
            <a:r>
              <a:rPr lang="en-US" dirty="0"/>
              <a:t> so it can be reproduced anywhere.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Define the services that make up your app in </a:t>
            </a:r>
            <a:r>
              <a:rPr lang="en-US" dirty="0" err="1"/>
              <a:t>docker-compose.yml</a:t>
            </a:r>
            <a:r>
              <a:rPr lang="en-US" dirty="0"/>
              <a:t> so they can be run together in an isolated environment.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Lastly, run </a:t>
            </a:r>
            <a:r>
              <a:rPr lang="en-US" dirty="0" err="1"/>
              <a:t>docker</a:t>
            </a:r>
            <a:r>
              <a:rPr lang="en-US" dirty="0"/>
              <a:t>-compose up and Compose will start and run your entire </a:t>
            </a:r>
            <a:r>
              <a:rPr lang="en-US" dirty="0" smtClean="0"/>
              <a:t>app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05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Docker-</a:t>
            </a:r>
            <a:r>
              <a:rPr lang="en-US" dirty="0" err="1" smtClean="0"/>
              <a:t>compose.yml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version: '2'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services</a:t>
            </a:r>
            <a:r>
              <a:rPr lang="en-US" dirty="0"/>
              <a:t>: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javaclient</a:t>
            </a:r>
            <a:r>
              <a:rPr lang="en-US" dirty="0"/>
              <a:t>: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build</a:t>
            </a:r>
            <a:r>
              <a:rPr lang="en-US" dirty="0"/>
              <a:t>: .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command</a:t>
            </a:r>
            <a:r>
              <a:rPr lang="en-US" dirty="0"/>
              <a:t>: java HelloWorld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links</a:t>
            </a:r>
            <a:r>
              <a:rPr lang="en-US" dirty="0"/>
              <a:t>: - </a:t>
            </a:r>
            <a:r>
              <a:rPr lang="en-US" dirty="0" err="1"/>
              <a:t>redis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redis</a:t>
            </a:r>
            <a:r>
              <a:rPr lang="en-US" dirty="0"/>
              <a:t>: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image</a:t>
            </a:r>
            <a:r>
              <a:rPr lang="en-US" dirty="0"/>
              <a:t>: </a:t>
            </a:r>
            <a:r>
              <a:rPr lang="en-US" dirty="0" err="1"/>
              <a:t>redis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0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curl </a:t>
            </a:r>
            <a:r>
              <a:rPr lang="en-US" dirty="0"/>
              <a:t>-L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docker</a:t>
            </a:r>
            <a:r>
              <a:rPr lang="en-US" dirty="0"/>
              <a:t>/compose/releases/download/1.17.0/</a:t>
            </a:r>
            <a:r>
              <a:rPr lang="en-US" dirty="0" err="1"/>
              <a:t>docker</a:t>
            </a:r>
            <a:r>
              <a:rPr lang="en-US" dirty="0"/>
              <a:t>-compose-`</a:t>
            </a:r>
            <a:r>
              <a:rPr lang="en-US" dirty="0" err="1"/>
              <a:t>uname</a:t>
            </a:r>
            <a:r>
              <a:rPr lang="en-US" dirty="0"/>
              <a:t> -s`-`</a:t>
            </a:r>
            <a:r>
              <a:rPr lang="en-US" dirty="0" err="1"/>
              <a:t>uname</a:t>
            </a:r>
            <a:r>
              <a:rPr lang="en-US" dirty="0"/>
              <a:t> -m` -o /</a:t>
            </a:r>
            <a:r>
              <a:rPr lang="en-US" dirty="0" err="1"/>
              <a:t>usr</a:t>
            </a:r>
            <a:r>
              <a:rPr lang="en-US" dirty="0"/>
              <a:t>/local/bin/</a:t>
            </a:r>
            <a:r>
              <a:rPr lang="en-US" dirty="0" err="1"/>
              <a:t>docker</a:t>
            </a:r>
            <a:r>
              <a:rPr lang="en-US" dirty="0"/>
              <a:t>-compose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chmod</a:t>
            </a:r>
            <a:r>
              <a:rPr lang="en-US" dirty="0" smtClean="0"/>
              <a:t> </a:t>
            </a:r>
            <a:r>
              <a:rPr lang="en-US" dirty="0"/>
              <a:t>+x /</a:t>
            </a:r>
            <a:r>
              <a:rPr lang="en-US" dirty="0" err="1" smtClean="0"/>
              <a:t>usr</a:t>
            </a:r>
            <a:r>
              <a:rPr lang="en-US" dirty="0" smtClean="0"/>
              <a:t>/local/bin/</a:t>
            </a:r>
            <a:r>
              <a:rPr lang="en-US" dirty="0" err="1" smtClean="0"/>
              <a:t>docker</a:t>
            </a:r>
            <a:r>
              <a:rPr lang="en-US" dirty="0" smtClean="0"/>
              <a:t>-compose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-compose </a:t>
            </a:r>
            <a:r>
              <a:rPr lang="en-US" dirty="0"/>
              <a:t>--version</a:t>
            </a:r>
          </a:p>
        </p:txBody>
      </p:sp>
    </p:spTree>
    <p:extLst>
      <p:ext uri="{BB962C8B-B14F-4D97-AF65-F5344CB8AC3E}">
        <p14:creationId xmlns:p14="http://schemas.microsoft.com/office/powerpoint/2010/main" val="168437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</a:t>
            </a:r>
            <a:r>
              <a:rPr lang="en-US" dirty="0" err="1" smtClean="0"/>
              <a:t>docker</a:t>
            </a:r>
            <a:r>
              <a:rPr lang="en-US" dirty="0" smtClean="0"/>
              <a:t>-compose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-compose up 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-compose run 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-compose </a:t>
            </a:r>
            <a:r>
              <a:rPr lang="en-US" dirty="0" smtClean="0"/>
              <a:t>down [--volumes ]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37760" y="31394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17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stack deploy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/>
              <a:t>docker</a:t>
            </a:r>
            <a:r>
              <a:rPr lang="en-US" dirty="0"/>
              <a:t> stack deploy -c </a:t>
            </a:r>
            <a:r>
              <a:rPr lang="en-US" dirty="0" err="1"/>
              <a:t>stack.yml</a:t>
            </a:r>
            <a:r>
              <a:rPr lang="en-US" dirty="0"/>
              <a:t> </a:t>
            </a:r>
            <a:r>
              <a:rPr lang="en-US" dirty="0" err="1" smtClean="0"/>
              <a:t>wordpress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stack </a:t>
            </a:r>
            <a:r>
              <a:rPr lang="en-US" dirty="0" err="1" smtClean="0"/>
              <a:t>rm</a:t>
            </a:r>
            <a:r>
              <a:rPr lang="en-US" dirty="0" smtClean="0"/>
              <a:t> </a:t>
            </a:r>
            <a:r>
              <a:rPr lang="en-US" dirty="0" err="1" smtClean="0"/>
              <a:t>wordpress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stack </a:t>
            </a:r>
            <a:r>
              <a:rPr lang="en-US" dirty="0" err="1" smtClean="0"/>
              <a:t>ps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stack </a:t>
            </a:r>
            <a:r>
              <a:rPr lang="en-US" smtClean="0"/>
              <a:t>serivce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60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PKI deployment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docker</a:t>
            </a:r>
            <a:r>
              <a:rPr lang="en-US" dirty="0" smtClean="0"/>
              <a:t>/</a:t>
            </a:r>
            <a:r>
              <a:rPr lang="en-US" dirty="0" err="1" smtClean="0"/>
              <a:t>daemon.json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  "debug": true,</a:t>
            </a:r>
          </a:p>
          <a:p>
            <a:pPr marL="0" indent="0">
              <a:buNone/>
            </a:pPr>
            <a:r>
              <a:rPr lang="en-US" dirty="0"/>
              <a:t>  "</a:t>
            </a:r>
            <a:r>
              <a:rPr lang="en-US" dirty="0" err="1"/>
              <a:t>tls</a:t>
            </a:r>
            <a:r>
              <a:rPr lang="en-US" dirty="0"/>
              <a:t>": true,</a:t>
            </a:r>
          </a:p>
          <a:p>
            <a:pPr marL="0" indent="0">
              <a:buNone/>
            </a:pPr>
            <a:r>
              <a:rPr lang="en-US" dirty="0"/>
              <a:t>  "</a:t>
            </a:r>
            <a:r>
              <a:rPr lang="en-US" dirty="0" err="1"/>
              <a:t>tlsverify</a:t>
            </a:r>
            <a:r>
              <a:rPr lang="en-US" dirty="0"/>
              <a:t>": true,</a:t>
            </a:r>
          </a:p>
          <a:p>
            <a:pPr marL="0" indent="0">
              <a:buNone/>
            </a:pPr>
            <a:r>
              <a:rPr lang="en-US" dirty="0"/>
              <a:t>  "</a:t>
            </a:r>
            <a:r>
              <a:rPr lang="en-US" dirty="0" err="1"/>
              <a:t>tlscacert</a:t>
            </a:r>
            <a:r>
              <a:rPr lang="en-US" dirty="0"/>
              <a:t>":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docker</a:t>
            </a:r>
            <a:r>
              <a:rPr lang="en-US" dirty="0"/>
              <a:t>/</a:t>
            </a:r>
            <a:r>
              <a:rPr lang="en-US" dirty="0" err="1"/>
              <a:t>cert.d</a:t>
            </a:r>
            <a:r>
              <a:rPr lang="en-US" dirty="0"/>
              <a:t>/ca-</a:t>
            </a:r>
            <a:r>
              <a:rPr lang="en-US" dirty="0" err="1"/>
              <a:t>chain.cert.pem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  "</a:t>
            </a:r>
            <a:r>
              <a:rPr lang="en-US" dirty="0" err="1"/>
              <a:t>tlscert</a:t>
            </a:r>
            <a:r>
              <a:rPr lang="en-US" dirty="0"/>
              <a:t>":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docker</a:t>
            </a:r>
            <a:r>
              <a:rPr lang="en-US" dirty="0"/>
              <a:t>/</a:t>
            </a:r>
            <a:r>
              <a:rPr lang="en-US" dirty="0" err="1"/>
              <a:t>cert.d</a:t>
            </a:r>
            <a:r>
              <a:rPr lang="en-US" dirty="0"/>
              <a:t>/docker60.example.com.cert.pem",</a:t>
            </a:r>
          </a:p>
          <a:p>
            <a:pPr marL="0" indent="0">
              <a:buNone/>
            </a:pPr>
            <a:r>
              <a:rPr lang="en-US" dirty="0"/>
              <a:t>  "</a:t>
            </a:r>
            <a:r>
              <a:rPr lang="en-US" dirty="0" err="1"/>
              <a:t>tlskey</a:t>
            </a:r>
            <a:r>
              <a:rPr lang="en-US" dirty="0"/>
              <a:t>":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docker</a:t>
            </a:r>
            <a:r>
              <a:rPr lang="en-US" dirty="0"/>
              <a:t>/</a:t>
            </a:r>
            <a:r>
              <a:rPr lang="en-US" dirty="0" err="1"/>
              <a:t>cert.d</a:t>
            </a:r>
            <a:r>
              <a:rPr lang="en-US" dirty="0"/>
              <a:t>/docker60.example.com.key.pem",</a:t>
            </a:r>
          </a:p>
          <a:p>
            <a:pPr marL="0" indent="0">
              <a:buNone/>
            </a:pPr>
            <a:r>
              <a:rPr lang="en-US" dirty="0"/>
              <a:t>  "hosts": ["</a:t>
            </a:r>
            <a:r>
              <a:rPr lang="en-US" dirty="0" err="1"/>
              <a:t>tcp</a:t>
            </a:r>
            <a:r>
              <a:rPr lang="en-US" dirty="0"/>
              <a:t>://0.0.0.0:2376"]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9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Linking Container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800" y="1825625"/>
            <a:ext cx="10254400" cy="4351338"/>
          </a:xfrm>
        </p:spPr>
      </p:pic>
    </p:spTree>
    <p:extLst>
      <p:ext uri="{BB962C8B-B14F-4D97-AF65-F5344CB8AC3E}">
        <p14:creationId xmlns:p14="http://schemas.microsoft.com/office/powerpoint/2010/main" val="109849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i="1" dirty="0"/>
              <a:t>Linking</a:t>
            </a:r>
            <a:r>
              <a:rPr lang="en-US" i="1" dirty="0"/>
              <a:t> is a communication method between containers which allows them to securely transfer data from one to </a:t>
            </a:r>
            <a:r>
              <a:rPr lang="en-US" i="1" dirty="0" smtClean="0"/>
              <a:t>another</a:t>
            </a:r>
          </a:p>
          <a:p>
            <a:pPr marL="0" indent="0" algn="ctr">
              <a:buNone/>
            </a:pPr>
            <a:endParaRPr lang="en-US" i="1" dirty="0"/>
          </a:p>
          <a:p>
            <a:r>
              <a:rPr lang="en-US" dirty="0"/>
              <a:t>Source and recipient </a:t>
            </a:r>
            <a:r>
              <a:rPr lang="en-US" dirty="0" smtClean="0"/>
              <a:t>containers</a:t>
            </a:r>
          </a:p>
          <a:p>
            <a:r>
              <a:rPr lang="en-US" dirty="0" smtClean="0"/>
              <a:t>Recipient </a:t>
            </a:r>
            <a:r>
              <a:rPr lang="en-US" dirty="0"/>
              <a:t>containers have access to data on source </a:t>
            </a:r>
            <a:r>
              <a:rPr lang="en-US" dirty="0" smtClean="0"/>
              <a:t>containers</a:t>
            </a:r>
          </a:p>
          <a:p>
            <a:r>
              <a:rPr lang="en-US" dirty="0" smtClean="0"/>
              <a:t>Links </a:t>
            </a:r>
            <a:r>
              <a:rPr lang="en-US" dirty="0"/>
              <a:t>are established based on container names</a:t>
            </a:r>
          </a:p>
        </p:txBody>
      </p:sp>
    </p:spTree>
    <p:extLst>
      <p:ext uri="{BB962C8B-B14F-4D97-AF65-F5344CB8AC3E}">
        <p14:creationId xmlns:p14="http://schemas.microsoft.com/office/powerpoint/2010/main" val="155767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</a:t>
            </a:r>
            <a:r>
              <a:rPr lang="en-US" dirty="0" err="1"/>
              <a:t>docker</a:t>
            </a:r>
            <a:r>
              <a:rPr lang="en-US" dirty="0"/>
              <a:t> run -d --name redis1 </a:t>
            </a:r>
            <a:r>
              <a:rPr lang="en-US" dirty="0" err="1" smtClean="0"/>
              <a:t>redis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# </a:t>
            </a:r>
            <a:r>
              <a:rPr lang="en-US" dirty="0" err="1"/>
              <a:t>docker</a:t>
            </a:r>
            <a:r>
              <a:rPr lang="en-US" dirty="0"/>
              <a:t> run -it --link redis1:redis --name client2 </a:t>
            </a:r>
            <a:r>
              <a:rPr lang="en-US" dirty="0" err="1"/>
              <a:t>redis</a:t>
            </a:r>
            <a:r>
              <a:rPr lang="en-US" dirty="0"/>
              <a:t> </a:t>
            </a:r>
            <a:r>
              <a:rPr lang="en-US" dirty="0" err="1" smtClean="0"/>
              <a:t>sh</a:t>
            </a:r>
            <a:endParaRPr lang="en-US" dirty="0" smtClean="0"/>
          </a:p>
          <a:p>
            <a:pPr lvl="1"/>
            <a:r>
              <a:rPr lang="en-US" dirty="0" err="1"/>
              <a:t>redis</a:t>
            </a:r>
            <a:r>
              <a:rPr lang="en-US" dirty="0"/>
              <a:t>-cli -h </a:t>
            </a:r>
            <a:r>
              <a:rPr lang="en-US" dirty="0" err="1"/>
              <a:t>redis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/>
              <a:t>run -it --link redis1:redis --name redisclient1 </a:t>
            </a:r>
            <a:r>
              <a:rPr lang="en-US" dirty="0" err="1" smtClean="0"/>
              <a:t>busybox</a:t>
            </a:r>
            <a:endParaRPr lang="en-US" dirty="0" smtClean="0"/>
          </a:p>
          <a:p>
            <a:endParaRPr lang="en-US" dirty="0" smtClean="0"/>
          </a:p>
          <a:p>
            <a:pPr lvl="1"/>
            <a:r>
              <a:rPr lang="en-US" dirty="0" smtClean="0"/>
              <a:t>Can connect the Same network bridge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58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Networking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61" y="1690688"/>
            <a:ext cx="6766560" cy="456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5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None</a:t>
            </a:r>
          </a:p>
          <a:p>
            <a:r>
              <a:rPr lang="en-US" dirty="0" smtClean="0"/>
              <a:t>container</a:t>
            </a:r>
            <a:endParaRPr lang="en-US" dirty="0" smtClean="0"/>
          </a:p>
          <a:p>
            <a:r>
              <a:rPr lang="en-US" dirty="0" smtClean="0"/>
              <a:t>Host</a:t>
            </a:r>
          </a:p>
          <a:p>
            <a:r>
              <a:rPr lang="en-US" dirty="0" smtClean="0"/>
              <a:t>Overlay</a:t>
            </a:r>
          </a:p>
          <a:p>
            <a:r>
              <a:rPr lang="en-US" dirty="0" smtClean="0"/>
              <a:t>bridge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-p &lt;container port&gt;</a:t>
            </a:r>
          </a:p>
          <a:p>
            <a:r>
              <a:rPr lang="en-US" dirty="0" smtClean="0"/>
              <a:t>-p &lt;host port&gt;:&lt;container Port&gt;</a:t>
            </a:r>
          </a:p>
          <a:p>
            <a:r>
              <a:rPr lang="en-US" dirty="0" smtClean="0"/>
              <a:t>-P expose all with host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801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None &amp; container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</a:t>
            </a:r>
            <a:r>
              <a:rPr lang="en-US" dirty="0" err="1"/>
              <a:t>docker</a:t>
            </a:r>
            <a:r>
              <a:rPr lang="en-US" dirty="0"/>
              <a:t> run -d --net=none -p=9000:80 </a:t>
            </a:r>
            <a:r>
              <a:rPr lang="en-US" dirty="0" smtClean="0"/>
              <a:t> </a:t>
            </a:r>
            <a:r>
              <a:rPr lang="en-US" dirty="0"/>
              <a:t>--name </a:t>
            </a:r>
            <a:r>
              <a:rPr lang="en-US" dirty="0" err="1"/>
              <a:t>nginx_none</a:t>
            </a:r>
            <a:r>
              <a:rPr lang="en-US" dirty="0"/>
              <a:t> </a:t>
            </a:r>
            <a:r>
              <a:rPr lang="en-US" dirty="0" err="1" smtClean="0"/>
              <a:t>nginx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# </a:t>
            </a:r>
            <a:r>
              <a:rPr lang="en-US" dirty="0" err="1"/>
              <a:t>docker</a:t>
            </a:r>
            <a:r>
              <a:rPr lang="en-US" dirty="0"/>
              <a:t> run -</a:t>
            </a:r>
            <a:r>
              <a:rPr lang="en-US" dirty="0" err="1"/>
              <a:t>ti</a:t>
            </a:r>
            <a:r>
              <a:rPr lang="en-US" dirty="0"/>
              <a:t> --</a:t>
            </a:r>
            <a:r>
              <a:rPr lang="en-US" dirty="0" smtClean="0"/>
              <a:t>net=</a:t>
            </a:r>
            <a:r>
              <a:rPr lang="en-US" dirty="0" err="1" smtClean="0"/>
              <a:t>container:nginx_none</a:t>
            </a:r>
            <a:r>
              <a:rPr lang="en-US" dirty="0" smtClean="0"/>
              <a:t> --</a:t>
            </a:r>
            <a:r>
              <a:rPr lang="en-US" dirty="0"/>
              <a:t>name </a:t>
            </a:r>
            <a:r>
              <a:rPr lang="en-US" dirty="0" smtClean="0"/>
              <a:t>alpine </a:t>
            </a:r>
            <a:r>
              <a:rPr lang="en-US" dirty="0"/>
              <a:t>alpine </a:t>
            </a:r>
            <a:r>
              <a:rPr lang="en-US" dirty="0" err="1" smtClean="0"/>
              <a:t>sh</a:t>
            </a:r>
            <a:endParaRPr lang="en-US" dirty="0" smtClean="0"/>
          </a:p>
          <a:p>
            <a:pPr lvl="1"/>
            <a:r>
              <a:rPr lang="en-US" dirty="0" smtClean="0"/>
              <a:t># </a:t>
            </a:r>
            <a:r>
              <a:rPr lang="en-US" dirty="0" err="1" smtClean="0"/>
              <a:t>wget</a:t>
            </a:r>
            <a:r>
              <a:rPr lang="en-US" dirty="0" smtClean="0"/>
              <a:t> </a:t>
            </a:r>
            <a:r>
              <a:rPr lang="en-US" dirty="0"/>
              <a:t>-O - localhost </a:t>
            </a:r>
            <a:r>
              <a:rPr lang="en-US" dirty="0">
                <a:solidFill>
                  <a:srgbClr val="FF0000"/>
                </a:solidFill>
              </a:rPr>
              <a:t>//not :9000</a:t>
            </a:r>
          </a:p>
        </p:txBody>
      </p:sp>
    </p:spTree>
    <p:extLst>
      <p:ext uri="{BB962C8B-B14F-4D97-AF65-F5344CB8AC3E}">
        <p14:creationId xmlns:p14="http://schemas.microsoft.com/office/powerpoint/2010/main" val="709888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4078</TotalTime>
  <Words>741</Words>
  <Application>Microsoft Macintosh PowerPoint</Application>
  <PresentationFormat>Widescreen</PresentationFormat>
  <Paragraphs>198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Calibri</vt:lpstr>
      <vt:lpstr>Calibri Light</vt:lpstr>
      <vt:lpstr>Mangal</vt:lpstr>
      <vt:lpstr>Wingdings</vt:lpstr>
      <vt:lpstr>Arial</vt:lpstr>
      <vt:lpstr>Office Theme</vt:lpstr>
      <vt:lpstr>Docker session-2</vt:lpstr>
      <vt:lpstr>PowerPoint Presentation</vt:lpstr>
      <vt:lpstr>Own Registry</vt:lpstr>
      <vt:lpstr>Linking Container</vt:lpstr>
      <vt:lpstr>Linking</vt:lpstr>
      <vt:lpstr>Linking</vt:lpstr>
      <vt:lpstr>Container Networking</vt:lpstr>
      <vt:lpstr>Types of Network</vt:lpstr>
      <vt:lpstr>None &amp; container network</vt:lpstr>
      <vt:lpstr>Host Network</vt:lpstr>
      <vt:lpstr>Overlay network </vt:lpstr>
      <vt:lpstr>Bridge network</vt:lpstr>
      <vt:lpstr>macvlan</vt:lpstr>
      <vt:lpstr>Docker Storage</vt:lpstr>
      <vt:lpstr>Storage</vt:lpstr>
      <vt:lpstr>Create the volume</vt:lpstr>
      <vt:lpstr>Diff B/W volume and mount</vt:lpstr>
      <vt:lpstr>Docker volume</vt:lpstr>
      <vt:lpstr>Docker bind</vt:lpstr>
      <vt:lpstr>Docker tmpfs</vt:lpstr>
      <vt:lpstr>Swarm</vt:lpstr>
      <vt:lpstr>SWARM</vt:lpstr>
      <vt:lpstr>SWARM Archi</vt:lpstr>
      <vt:lpstr># docker swarm</vt:lpstr>
      <vt:lpstr>Remove from cluster</vt:lpstr>
      <vt:lpstr>Docker service</vt:lpstr>
      <vt:lpstr>Docker service</vt:lpstr>
      <vt:lpstr>PowerPoint Presentation</vt:lpstr>
      <vt:lpstr>Docker in CI</vt:lpstr>
      <vt:lpstr>Docker Compose</vt:lpstr>
      <vt:lpstr>Compose feature</vt:lpstr>
      <vt:lpstr>3 step to create docker compose</vt:lpstr>
      <vt:lpstr>Docker-compose.yml</vt:lpstr>
      <vt:lpstr>Installation </vt:lpstr>
      <vt:lpstr>Running docker-compose</vt:lpstr>
      <vt:lpstr>Docker stack deploy</vt:lpstr>
      <vt:lpstr>PKI deployment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Azhaguprabu Jayaraman</dc:creator>
  <cp:lastModifiedBy>Azhaguprabu Jayaraman</cp:lastModifiedBy>
  <cp:revision>53</cp:revision>
  <dcterms:created xsi:type="dcterms:W3CDTF">2017-12-07T19:19:35Z</dcterms:created>
  <dcterms:modified xsi:type="dcterms:W3CDTF">2017-12-17T03:43:27Z</dcterms:modified>
</cp:coreProperties>
</file>

<file path=docProps/thumbnail.jpeg>
</file>